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66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1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405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2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01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2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3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7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62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8B00A-4BE8-4DE3-9BEA-9ABDDCDCF310}" type="datetimeFigureOut">
              <a:rPr lang="en-GB" smtClean="0"/>
              <a:t>11/11/2014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15BC-F2DA-4E29-873E-34DFA0795C1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33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easj-exch-01.easj.dk/owa/redir.aspx?C=1fbd9453095a473f93f5e184ae76dd56&amp;URL=http://www.youtube.com/watch?v=G7XW7wylSLs" TargetMode="External"/><Relationship Id="rId3" Type="http://schemas.openxmlformats.org/officeDocument/2006/relationships/hyperlink" Target="http://www.programmerinterview.com/index.php/operating-systems/thread-vs-process/" TargetMode="External"/><Relationship Id="rId7" Type="http://schemas.openxmlformats.org/officeDocument/2006/relationships/hyperlink" Target="http://www.albahari.com/threading/" TargetMode="External"/><Relationship Id="rId2" Type="http://schemas.openxmlformats.org/officeDocument/2006/relationships/hyperlink" Target="http://msdn.microsoft.com/en-us/library/windows/desktop/ms684841(v=vs.85)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berkeley.edu/~istoica/classes/cs194/05/notes/4-ProcThread.pdf" TargetMode="External"/><Relationship Id="rId5" Type="http://schemas.openxmlformats.org/officeDocument/2006/relationships/hyperlink" Target="http://en.wikipedia.org/wiki/Process_(computing)" TargetMode="External"/><Relationship Id="rId4" Type="http://schemas.openxmlformats.org/officeDocument/2006/relationships/hyperlink" Target="http://en.wikipedia.org/wiki/Thread_(computing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Processes and Threads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33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Process is like a started program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Own memory (Address space, stack, heap, etc.)</a:t>
            </a:r>
          </a:p>
          <a:p>
            <a:r>
              <a:rPr lang="en-GB" dirty="0" smtClean="0"/>
              <a:t>Own File descriptors (file, network)</a:t>
            </a:r>
          </a:p>
          <a:p>
            <a:r>
              <a:rPr lang="en-GB" dirty="0" smtClean="0"/>
              <a:t>Own File System Context</a:t>
            </a:r>
          </a:p>
          <a:p>
            <a:r>
              <a:rPr lang="en-GB" dirty="0" smtClean="0"/>
              <a:t>Own Signal handling</a:t>
            </a:r>
          </a:p>
          <a:p>
            <a:r>
              <a:rPr lang="en-GB" dirty="0" smtClean="0"/>
              <a:t>To communicate they  use Inter Process Communication (IPC)</a:t>
            </a:r>
            <a:br>
              <a:rPr lang="en-GB" dirty="0" smtClean="0"/>
            </a:br>
            <a:r>
              <a:rPr lang="en-GB" dirty="0" smtClean="0"/>
              <a:t>e.g. sockets, pipes, files (due to no shared memory)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I.E. totally independent from other processes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Life Cycle of a Process</a:t>
            </a:r>
            <a:endParaRPr lang="en-GB" dirty="0"/>
          </a:p>
        </p:txBody>
      </p:sp>
      <p:pic>
        <p:nvPicPr>
          <p:cNvPr id="1026" name="Picture 2" descr="http://cdn.computertipsfree.com/wp-content/uploads/process-states-process-control-managem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957" y="1593273"/>
            <a:ext cx="9077152" cy="497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4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I/O interrupt handling</a:t>
            </a:r>
            <a:endParaRPr lang="en-GB" dirty="0"/>
          </a:p>
        </p:txBody>
      </p:sp>
      <p:pic>
        <p:nvPicPr>
          <p:cNvPr id="2050" name="Picture 2" descr="http://www.cs.uni.edu/~fienup/cs143f00/course-notes,-in-class-activitie/lec20_11-2-00.lwp/3b8d5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434"/>
            <a:ext cx="6259080" cy="523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01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Split process in independent tasks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like to wait (e.g. on I/O)</a:t>
            </a:r>
          </a:p>
          <a:p>
            <a:r>
              <a:rPr lang="en-GB" dirty="0" smtClean="0"/>
              <a:t>Solution create ‘small’ or lightweight’ processes =&gt; threads</a:t>
            </a:r>
            <a:br>
              <a:rPr lang="en-GB" dirty="0" smtClean="0"/>
            </a:br>
            <a:r>
              <a:rPr lang="en-GB" dirty="0" smtClean="0"/>
              <a:t>inside / internally in a process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Use all hardware i.e. if you have 4 core </a:t>
            </a:r>
            <a:br>
              <a:rPr lang="en-GB" dirty="0" smtClean="0"/>
            </a:br>
            <a:r>
              <a:rPr lang="en-GB" dirty="0" smtClean="0"/>
              <a:t>-&gt; why not split your process into 4 threads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01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Thread is a lightweight process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Share memory (Address space, stack, heap, etc.)</a:t>
            </a:r>
          </a:p>
          <a:p>
            <a:r>
              <a:rPr lang="en-GB" dirty="0" smtClean="0"/>
              <a:t>Share  File descriptors (file, network)</a:t>
            </a:r>
          </a:p>
          <a:p>
            <a:r>
              <a:rPr lang="en-GB" dirty="0" smtClean="0"/>
              <a:t>Share File System Context</a:t>
            </a:r>
          </a:p>
          <a:p>
            <a:r>
              <a:rPr lang="en-GB" dirty="0" smtClean="0"/>
              <a:t>Share Signal handling</a:t>
            </a:r>
          </a:p>
          <a:p>
            <a:r>
              <a:rPr lang="en-GB" dirty="0" smtClean="0"/>
              <a:t>To communicate they  use either</a:t>
            </a:r>
          </a:p>
          <a:p>
            <a:pPr lvl="1"/>
            <a:r>
              <a:rPr lang="en-GB" dirty="0"/>
              <a:t>Shared </a:t>
            </a:r>
            <a:r>
              <a:rPr lang="en-GB" dirty="0" smtClean="0"/>
              <a:t>memory </a:t>
            </a:r>
          </a:p>
          <a:p>
            <a:pPr lvl="1"/>
            <a:r>
              <a:rPr lang="en-GB" dirty="0" smtClean="0"/>
              <a:t>Inter Process Communication (IPC) e.g. sockets, pipes, files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I.E. All threads from same process are dependent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make Thread in c#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 method (e.g. </a:t>
            </a:r>
            <a:r>
              <a:rPr lang="en-GB" dirty="0" err="1" smtClean="0"/>
              <a:t>DoWork</a:t>
            </a:r>
            <a:r>
              <a:rPr lang="en-GB" dirty="0" smtClean="0"/>
              <a:t>) to run in the thread</a:t>
            </a:r>
            <a:br>
              <a:rPr lang="en-GB" dirty="0" smtClean="0"/>
            </a:br>
            <a:r>
              <a:rPr lang="en-GB" dirty="0" smtClean="0"/>
              <a:t>must be without parameter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an object of </a:t>
            </a:r>
            <a:r>
              <a:rPr lang="en-GB" dirty="0" err="1" smtClean="0"/>
              <a:t>ThreadStart</a:t>
            </a:r>
            <a:r>
              <a:rPr lang="en-GB" dirty="0" smtClean="0"/>
              <a:t> – class </a:t>
            </a:r>
            <a:br>
              <a:rPr lang="en-GB" dirty="0" smtClean="0"/>
            </a:br>
            <a:r>
              <a:rPr lang="en-GB" dirty="0" smtClean="0"/>
              <a:t>pass the method above in the constructor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Make an object of Thread – class</a:t>
            </a:r>
            <a:br>
              <a:rPr lang="en-GB" dirty="0" smtClean="0"/>
            </a:br>
            <a:r>
              <a:rPr lang="en-GB" dirty="0"/>
              <a:t>pass the </a:t>
            </a:r>
            <a:r>
              <a:rPr lang="en-GB" dirty="0" smtClean="0"/>
              <a:t>object (</a:t>
            </a:r>
            <a:r>
              <a:rPr lang="en-GB" dirty="0" err="1" smtClean="0"/>
              <a:t>ThreadStart</a:t>
            </a:r>
            <a:r>
              <a:rPr lang="en-GB" dirty="0" smtClean="0"/>
              <a:t>) above </a:t>
            </a:r>
            <a:r>
              <a:rPr lang="en-GB" dirty="0"/>
              <a:t>in the </a:t>
            </a:r>
            <a:r>
              <a:rPr lang="en-GB" dirty="0" smtClean="0"/>
              <a:t>constructor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Call the Start on the thread-object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the most simple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namespace xyz{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class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ThreadTest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Thread t = new Thread (new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ThreadStart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DoWork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t.Start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DoWork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// do the work </a:t>
            </a:r>
            <a:b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// e.g. some loop – for(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&lt;10; </a:t>
            </a:r>
            <a:r>
              <a:rPr lang="en-GB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// namespace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Kombinationstegning 16"/>
          <p:cNvSpPr/>
          <p:nvPr/>
        </p:nvSpPr>
        <p:spPr>
          <a:xfrm>
            <a:off x="3052826" y="3192651"/>
            <a:ext cx="5641723" cy="1084881"/>
          </a:xfrm>
          <a:custGeom>
            <a:avLst/>
            <a:gdLst>
              <a:gd name="connsiteX0" fmla="*/ 15838 w 5641723"/>
              <a:gd name="connsiteY0" fmla="*/ 1084881 h 1084881"/>
              <a:gd name="connsiteX1" fmla="*/ 15838 w 5641723"/>
              <a:gd name="connsiteY1" fmla="*/ 759417 h 1084881"/>
              <a:gd name="connsiteX2" fmla="*/ 62333 w 5641723"/>
              <a:gd name="connsiteY2" fmla="*/ 743918 h 1084881"/>
              <a:gd name="connsiteX3" fmla="*/ 1286699 w 5641723"/>
              <a:gd name="connsiteY3" fmla="*/ 759417 h 1084881"/>
              <a:gd name="connsiteX4" fmla="*/ 1333194 w 5641723"/>
              <a:gd name="connsiteY4" fmla="*/ 774915 h 1084881"/>
              <a:gd name="connsiteX5" fmla="*/ 1457181 w 5641723"/>
              <a:gd name="connsiteY5" fmla="*/ 790413 h 1084881"/>
              <a:gd name="connsiteX6" fmla="*/ 1503676 w 5641723"/>
              <a:gd name="connsiteY6" fmla="*/ 805912 h 1084881"/>
              <a:gd name="connsiteX7" fmla="*/ 1767147 w 5641723"/>
              <a:gd name="connsiteY7" fmla="*/ 836908 h 1084881"/>
              <a:gd name="connsiteX8" fmla="*/ 1968625 w 5641723"/>
              <a:gd name="connsiteY8" fmla="*/ 867905 h 1084881"/>
              <a:gd name="connsiteX9" fmla="*/ 2185601 w 5641723"/>
              <a:gd name="connsiteY9" fmla="*/ 898902 h 1084881"/>
              <a:gd name="connsiteX10" fmla="*/ 2619554 w 5641723"/>
              <a:gd name="connsiteY10" fmla="*/ 883403 h 1084881"/>
              <a:gd name="connsiteX11" fmla="*/ 2728042 w 5641723"/>
              <a:gd name="connsiteY11" fmla="*/ 852407 h 1084881"/>
              <a:gd name="connsiteX12" fmla="*/ 2805533 w 5641723"/>
              <a:gd name="connsiteY12" fmla="*/ 836908 h 1084881"/>
              <a:gd name="connsiteX13" fmla="*/ 2852028 w 5641723"/>
              <a:gd name="connsiteY13" fmla="*/ 821410 h 1084881"/>
              <a:gd name="connsiteX14" fmla="*/ 3069005 w 5641723"/>
              <a:gd name="connsiteY14" fmla="*/ 790413 h 1084881"/>
              <a:gd name="connsiteX15" fmla="*/ 3223988 w 5641723"/>
              <a:gd name="connsiteY15" fmla="*/ 774915 h 1084881"/>
              <a:gd name="connsiteX16" fmla="*/ 3998903 w 5641723"/>
              <a:gd name="connsiteY16" fmla="*/ 728420 h 1084881"/>
              <a:gd name="connsiteX17" fmla="*/ 4758320 w 5641723"/>
              <a:gd name="connsiteY17" fmla="*/ 712922 h 1084881"/>
              <a:gd name="connsiteX18" fmla="*/ 4882306 w 5641723"/>
              <a:gd name="connsiteY18" fmla="*/ 697424 h 1084881"/>
              <a:gd name="connsiteX19" fmla="*/ 5068286 w 5641723"/>
              <a:gd name="connsiteY19" fmla="*/ 681925 h 1084881"/>
              <a:gd name="connsiteX20" fmla="*/ 5285262 w 5641723"/>
              <a:gd name="connsiteY20" fmla="*/ 619932 h 1084881"/>
              <a:gd name="connsiteX21" fmla="*/ 5331757 w 5641723"/>
              <a:gd name="connsiteY21" fmla="*/ 604434 h 1084881"/>
              <a:gd name="connsiteX22" fmla="*/ 5440245 w 5641723"/>
              <a:gd name="connsiteY22" fmla="*/ 542441 h 1084881"/>
              <a:gd name="connsiteX23" fmla="*/ 5517737 w 5641723"/>
              <a:gd name="connsiteY23" fmla="*/ 449451 h 1084881"/>
              <a:gd name="connsiteX24" fmla="*/ 5533235 w 5641723"/>
              <a:gd name="connsiteY24" fmla="*/ 402956 h 1084881"/>
              <a:gd name="connsiteX25" fmla="*/ 5533235 w 5641723"/>
              <a:gd name="connsiteY25" fmla="*/ 139485 h 1084881"/>
              <a:gd name="connsiteX26" fmla="*/ 5502238 w 5641723"/>
              <a:gd name="connsiteY26" fmla="*/ 46495 h 1084881"/>
              <a:gd name="connsiteX27" fmla="*/ 5486740 w 5641723"/>
              <a:gd name="connsiteY27" fmla="*/ 0 h 1084881"/>
              <a:gd name="connsiteX28" fmla="*/ 5471242 w 5641723"/>
              <a:gd name="connsiteY28" fmla="*/ 185980 h 1084881"/>
              <a:gd name="connsiteX29" fmla="*/ 5579730 w 5641723"/>
              <a:gd name="connsiteY29" fmla="*/ 170481 h 1084881"/>
              <a:gd name="connsiteX30" fmla="*/ 5626225 w 5641723"/>
              <a:gd name="connsiteY30" fmla="*/ 154983 h 1084881"/>
              <a:gd name="connsiteX31" fmla="*/ 5641723 w 5641723"/>
              <a:gd name="connsiteY31" fmla="*/ 108488 h 1084881"/>
              <a:gd name="connsiteX32" fmla="*/ 5595228 w 5641723"/>
              <a:gd name="connsiteY32" fmla="*/ 92990 h 1084881"/>
              <a:gd name="connsiteX33" fmla="*/ 5533235 w 5641723"/>
              <a:gd name="connsiteY33" fmla="*/ 77491 h 1084881"/>
              <a:gd name="connsiteX34" fmla="*/ 5486740 w 5641723"/>
              <a:gd name="connsiteY34" fmla="*/ 46495 h 108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641723" h="1084881">
                <a:moveTo>
                  <a:pt x="15838" y="1084881"/>
                </a:moveTo>
                <a:cubicBezTo>
                  <a:pt x="9789" y="1012287"/>
                  <a:pt x="-16557" y="840404"/>
                  <a:pt x="15838" y="759417"/>
                </a:cubicBezTo>
                <a:cubicBezTo>
                  <a:pt x="21905" y="744249"/>
                  <a:pt x="46835" y="749084"/>
                  <a:pt x="62333" y="743918"/>
                </a:cubicBezTo>
                <a:lnTo>
                  <a:pt x="1286699" y="759417"/>
                </a:lnTo>
                <a:cubicBezTo>
                  <a:pt x="1303031" y="759815"/>
                  <a:pt x="1317121" y="771993"/>
                  <a:pt x="1333194" y="774915"/>
                </a:cubicBezTo>
                <a:cubicBezTo>
                  <a:pt x="1374173" y="782366"/>
                  <a:pt x="1415852" y="785247"/>
                  <a:pt x="1457181" y="790413"/>
                </a:cubicBezTo>
                <a:cubicBezTo>
                  <a:pt x="1472679" y="795579"/>
                  <a:pt x="1487657" y="802708"/>
                  <a:pt x="1503676" y="805912"/>
                </a:cubicBezTo>
                <a:cubicBezTo>
                  <a:pt x="1572194" y="819616"/>
                  <a:pt x="1705673" y="830761"/>
                  <a:pt x="1767147" y="836908"/>
                </a:cubicBezTo>
                <a:cubicBezTo>
                  <a:pt x="1865590" y="869724"/>
                  <a:pt x="1788825" y="847928"/>
                  <a:pt x="1968625" y="867905"/>
                </a:cubicBezTo>
                <a:cubicBezTo>
                  <a:pt x="2085007" y="880836"/>
                  <a:pt x="2080790" y="881433"/>
                  <a:pt x="2185601" y="898902"/>
                </a:cubicBezTo>
                <a:cubicBezTo>
                  <a:pt x="2330252" y="893736"/>
                  <a:pt x="2475093" y="892432"/>
                  <a:pt x="2619554" y="883403"/>
                </a:cubicBezTo>
                <a:cubicBezTo>
                  <a:pt x="2658204" y="880987"/>
                  <a:pt x="2691398" y="861568"/>
                  <a:pt x="2728042" y="852407"/>
                </a:cubicBezTo>
                <a:cubicBezTo>
                  <a:pt x="2753597" y="846018"/>
                  <a:pt x="2779978" y="843297"/>
                  <a:pt x="2805533" y="836908"/>
                </a:cubicBezTo>
                <a:cubicBezTo>
                  <a:pt x="2821382" y="832946"/>
                  <a:pt x="2836179" y="825372"/>
                  <a:pt x="2852028" y="821410"/>
                </a:cubicBezTo>
                <a:cubicBezTo>
                  <a:pt x="2929003" y="802167"/>
                  <a:pt x="2985723" y="799180"/>
                  <a:pt x="3069005" y="790413"/>
                </a:cubicBezTo>
                <a:lnTo>
                  <a:pt x="3223988" y="774915"/>
                </a:lnTo>
                <a:cubicBezTo>
                  <a:pt x="3557438" y="691551"/>
                  <a:pt x="3310956" y="743539"/>
                  <a:pt x="3998903" y="728420"/>
                </a:cubicBezTo>
                <a:lnTo>
                  <a:pt x="4758320" y="712922"/>
                </a:lnTo>
                <a:cubicBezTo>
                  <a:pt x="4799649" y="707756"/>
                  <a:pt x="4840862" y="701568"/>
                  <a:pt x="4882306" y="697424"/>
                </a:cubicBezTo>
                <a:cubicBezTo>
                  <a:pt x="4944205" y="691234"/>
                  <a:pt x="5006766" y="691153"/>
                  <a:pt x="5068286" y="681925"/>
                </a:cubicBezTo>
                <a:cubicBezTo>
                  <a:pt x="5139058" y="671309"/>
                  <a:pt x="5216982" y="642692"/>
                  <a:pt x="5285262" y="619932"/>
                </a:cubicBezTo>
                <a:cubicBezTo>
                  <a:pt x="5300760" y="614766"/>
                  <a:pt x="5317145" y="611740"/>
                  <a:pt x="5331757" y="604434"/>
                </a:cubicBezTo>
                <a:cubicBezTo>
                  <a:pt x="5369649" y="585487"/>
                  <a:pt x="5407389" y="569821"/>
                  <a:pt x="5440245" y="542441"/>
                </a:cubicBezTo>
                <a:cubicBezTo>
                  <a:pt x="5484994" y="505151"/>
                  <a:pt x="5487259" y="495167"/>
                  <a:pt x="5517737" y="449451"/>
                </a:cubicBezTo>
                <a:cubicBezTo>
                  <a:pt x="5522903" y="433953"/>
                  <a:pt x="5529691" y="418904"/>
                  <a:pt x="5533235" y="402956"/>
                </a:cubicBezTo>
                <a:cubicBezTo>
                  <a:pt x="5556485" y="298329"/>
                  <a:pt x="5554535" y="260187"/>
                  <a:pt x="5533235" y="139485"/>
                </a:cubicBezTo>
                <a:cubicBezTo>
                  <a:pt x="5527557" y="107309"/>
                  <a:pt x="5512570" y="77492"/>
                  <a:pt x="5502238" y="46495"/>
                </a:cubicBezTo>
                <a:lnTo>
                  <a:pt x="5486740" y="0"/>
                </a:lnTo>
                <a:cubicBezTo>
                  <a:pt x="5445806" y="122802"/>
                  <a:pt x="5450371" y="60761"/>
                  <a:pt x="5471242" y="185980"/>
                </a:cubicBezTo>
                <a:cubicBezTo>
                  <a:pt x="5507405" y="180814"/>
                  <a:pt x="5543910" y="177645"/>
                  <a:pt x="5579730" y="170481"/>
                </a:cubicBezTo>
                <a:cubicBezTo>
                  <a:pt x="5595749" y="167277"/>
                  <a:pt x="5614673" y="166535"/>
                  <a:pt x="5626225" y="154983"/>
                </a:cubicBezTo>
                <a:cubicBezTo>
                  <a:pt x="5637777" y="143431"/>
                  <a:pt x="5636557" y="123986"/>
                  <a:pt x="5641723" y="108488"/>
                </a:cubicBezTo>
                <a:cubicBezTo>
                  <a:pt x="5626225" y="103322"/>
                  <a:pt x="5610936" y="97478"/>
                  <a:pt x="5595228" y="92990"/>
                </a:cubicBezTo>
                <a:cubicBezTo>
                  <a:pt x="5574747" y="87138"/>
                  <a:pt x="5552813" y="85882"/>
                  <a:pt x="5533235" y="77491"/>
                </a:cubicBezTo>
                <a:cubicBezTo>
                  <a:pt x="5516115" y="70154"/>
                  <a:pt x="5486740" y="46495"/>
                  <a:pt x="5486740" y="46495"/>
                </a:cubicBezTo>
              </a:path>
            </a:pathLst>
          </a:custGeom>
          <a:noFill/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6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Links: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</a:t>
            </a:r>
          </a:p>
          <a:p>
            <a:pPr lvl="1"/>
            <a:r>
              <a:rPr lang="en-GB" sz="2000" dirty="0" smtClean="0">
                <a:hlinkClick r:id="rId2"/>
              </a:rPr>
              <a:t>http://msdn.microsoft.com/en-us/library/windows/desktop/ms684841(v=vs.85).aspx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>
                <a:hlinkClick r:id="rId3"/>
              </a:rPr>
              <a:t>http://www.programmerinterview.com/index.php/operating-systems/thread-vs-process/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>
                <a:hlinkClick r:id="rId4"/>
              </a:rPr>
              <a:t>http://en.wikipedia.org/wiki/Thread_(computing)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>
                <a:hlinkClick r:id="rId5"/>
              </a:rPr>
              <a:t>http://en.wikipedia.org/wiki/Process_(computing)</a:t>
            </a:r>
            <a:r>
              <a:rPr lang="en-GB" sz="2000" dirty="0" smtClean="0"/>
              <a:t> </a:t>
            </a:r>
          </a:p>
          <a:p>
            <a:pPr lvl="1"/>
            <a:r>
              <a:rPr lang="en-GB" sz="2000" dirty="0" smtClean="0">
                <a:hlinkClick r:id="rId6"/>
              </a:rPr>
              <a:t>http://www.cs.berkeley.edu/~istoica/classes/cs194/05/notes/4-ProcThread.pdf</a:t>
            </a:r>
            <a:r>
              <a:rPr lang="en-GB" sz="2000" dirty="0" smtClean="0"/>
              <a:t> </a:t>
            </a:r>
          </a:p>
          <a:p>
            <a:pPr lvl="1"/>
            <a:endParaRPr lang="en-GB" sz="2000" dirty="0"/>
          </a:p>
          <a:p>
            <a:r>
              <a:rPr lang="en-GB" dirty="0" smtClean="0"/>
              <a:t>C# way</a:t>
            </a:r>
          </a:p>
          <a:p>
            <a:pPr lvl="1"/>
            <a:r>
              <a:rPr lang="en-GB" dirty="0">
                <a:hlinkClick r:id="rId7"/>
              </a:rPr>
              <a:t>http://www.albahari.com/threading</a:t>
            </a:r>
            <a:r>
              <a:rPr lang="en-GB" dirty="0" smtClean="0">
                <a:hlinkClick r:id="rId7"/>
              </a:rPr>
              <a:t>/</a:t>
            </a:r>
            <a:endParaRPr lang="en-GB" dirty="0" smtClean="0"/>
          </a:p>
          <a:p>
            <a:pPr lvl="1"/>
            <a:r>
              <a:rPr lang="en-GB" dirty="0">
                <a:hlinkClick r:id="rId8" action="ppaction://hlinkfile"/>
              </a:rPr>
              <a:t>http://www.youtube.com/watch?v=G7XW7wylSLs</a:t>
            </a:r>
            <a:r>
              <a:rPr lang="en-GB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61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3216</TotalTime>
  <Words>205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Office-tema</vt:lpstr>
      <vt:lpstr>Processes and Threads</vt:lpstr>
      <vt:lpstr>Process is like a started program</vt:lpstr>
      <vt:lpstr>Life Cycle of a Process</vt:lpstr>
      <vt:lpstr>I/O interrupt handling</vt:lpstr>
      <vt:lpstr>Split process in independent tasks</vt:lpstr>
      <vt:lpstr>Thread is a lightweight process</vt:lpstr>
      <vt:lpstr>How to make Thread in c#</vt:lpstr>
      <vt:lpstr>Example – the most simple</vt:lpstr>
      <vt:lpstr>Some Links: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and Threads</dc:title>
  <dc:creator>Peter Levinsky</dc:creator>
  <cp:lastModifiedBy>Henrik Kryger Høltzer</cp:lastModifiedBy>
  <cp:revision>11</cp:revision>
  <dcterms:created xsi:type="dcterms:W3CDTF">2014-03-05T13:51:01Z</dcterms:created>
  <dcterms:modified xsi:type="dcterms:W3CDTF">2014-11-13T15:13:18Z</dcterms:modified>
</cp:coreProperties>
</file>